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4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0" r:id="rId13"/>
    <p:sldId id="1951" r:id="rId14"/>
    <p:sldId id="1952" r:id="rId15"/>
    <p:sldId id="1953" r:id="rId16"/>
    <p:sldId id="1954" r:id="rId17"/>
    <p:sldId id="1955" r:id="rId18"/>
    <p:sldId id="2026" r:id="rId19"/>
    <p:sldId id="1956" r:id="rId20"/>
    <p:sldId id="1957" r:id="rId21"/>
    <p:sldId id="1958" r:id="rId22"/>
    <p:sldId id="1959" r:id="rId23"/>
    <p:sldId id="1960" r:id="rId24"/>
    <p:sldId id="1961" r:id="rId25"/>
    <p:sldId id="1962" r:id="rId26"/>
    <p:sldId id="2027" r:id="rId27"/>
    <p:sldId id="1963" r:id="rId28"/>
    <p:sldId id="1964" r:id="rId29"/>
    <p:sldId id="1965" r:id="rId30"/>
    <p:sldId id="1966" r:id="rId31"/>
    <p:sldId id="1967" r:id="rId32"/>
    <p:sldId id="1968" r:id="rId33"/>
    <p:sldId id="1969" r:id="rId34"/>
    <p:sldId id="1970" r:id="rId35"/>
    <p:sldId id="1971" r:id="rId36"/>
    <p:sldId id="1972" r:id="rId37"/>
    <p:sldId id="1973" r:id="rId38"/>
    <p:sldId id="1974" r:id="rId39"/>
    <p:sldId id="1975" r:id="rId40"/>
    <p:sldId id="1976" r:id="rId41"/>
    <p:sldId id="1977" r:id="rId42"/>
    <p:sldId id="1978" r:id="rId43"/>
    <p:sldId id="306" r:id="rId44"/>
    <p:sldId id="308" r:id="rId45"/>
    <p:sldId id="1979" r:id="rId46"/>
    <p:sldId id="1980" r:id="rId47"/>
    <p:sldId id="1981" r:id="rId48"/>
    <p:sldId id="1982" r:id="rId49"/>
    <p:sldId id="1983" r:id="rId50"/>
    <p:sldId id="1984" r:id="rId51"/>
    <p:sldId id="1985" r:id="rId52"/>
    <p:sldId id="1986" r:id="rId53"/>
    <p:sldId id="1987" r:id="rId54"/>
    <p:sldId id="1988" r:id="rId55"/>
    <p:sldId id="1989" r:id="rId56"/>
    <p:sldId id="1990" r:id="rId57"/>
    <p:sldId id="1991" r:id="rId58"/>
    <p:sldId id="1992" r:id="rId59"/>
    <p:sldId id="1993" r:id="rId60"/>
    <p:sldId id="1994" r:id="rId61"/>
    <p:sldId id="1995" r:id="rId62"/>
    <p:sldId id="1996" r:id="rId63"/>
    <p:sldId id="1997" r:id="rId64"/>
    <p:sldId id="1998" r:id="rId65"/>
    <p:sldId id="1999" r:id="rId66"/>
    <p:sldId id="2000" r:id="rId67"/>
    <p:sldId id="2001" r:id="rId68"/>
    <p:sldId id="2002" r:id="rId69"/>
    <p:sldId id="2003" r:id="rId70"/>
    <p:sldId id="2004" r:id="rId71"/>
    <p:sldId id="2005" r:id="rId72"/>
    <p:sldId id="2006" r:id="rId73"/>
    <p:sldId id="2009" r:id="rId74"/>
    <p:sldId id="2025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5" r:id="rId8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89045" autoAdjust="0"/>
  </p:normalViewPr>
  <p:slideViewPr>
    <p:cSldViewPr snapToGrid="0">
      <p:cViewPr varScale="1">
        <p:scale>
          <a:sx n="93" d="100"/>
          <a:sy n="9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8F1A0C3-A49F-41CA-B158-03EB901E71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8356" y="1031293"/>
            <a:ext cx="10144080" cy="516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9727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4D8-A019-4007-ADF2-2D8FABE0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Need of Orchestration</a:t>
            </a:r>
          </a:p>
        </p:txBody>
      </p:sp>
    </p:spTree>
    <p:extLst>
      <p:ext uri="{BB962C8B-B14F-4D97-AF65-F5344CB8AC3E}">
        <p14:creationId xmlns:p14="http://schemas.microsoft.com/office/powerpoint/2010/main" val="54109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49235</TotalTime>
  <Words>3463</Words>
  <Application>Microsoft Office PowerPoint</Application>
  <PresentationFormat>Widescreen</PresentationFormat>
  <Paragraphs>800</Paragraphs>
  <Slides>81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Spring Boot</vt:lpstr>
      <vt:lpstr>Lab 1: Hello World Spring Boot App </vt:lpstr>
      <vt:lpstr>Introduction to Containerization</vt:lpstr>
      <vt:lpstr>History</vt:lpstr>
      <vt:lpstr>Evolution</vt:lpstr>
      <vt:lpstr>Containerization v Virtualization</vt:lpstr>
      <vt:lpstr>Containerization v Virtualization</vt:lpstr>
      <vt:lpstr>What is Docker?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Need of Orchestration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831</cp:revision>
  <dcterms:created xsi:type="dcterms:W3CDTF">2019-05-21T12:49:00Z</dcterms:created>
  <dcterms:modified xsi:type="dcterms:W3CDTF">2020-07-20T16:04:06Z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102</vt:i4>
  </property>
  <property fmtid="{D5CDD505-2E9C-101B-9397-08002B2CF9AE}" pid="12" name="MSIP_Label_17cb76b2-10b8-4fe1-93d4-2202842406cd_Enabled">
    <vt:lpwstr>True</vt:lpwstr>
  </property>
  <property fmtid="{D5CDD505-2E9C-101B-9397-08002B2CF9AE}" pid="13" name="MSIP_Label_17cb76b2-10b8-4fe1-93d4-2202842406cd_SiteId">
    <vt:lpwstr>945c199a-83a2-4e80-9f8c-5a91be5752dd</vt:lpwstr>
  </property>
  <property fmtid="{D5CDD505-2E9C-101B-9397-08002B2CF9AE}" pid="14" name="MSIP_Label_17cb76b2-10b8-4fe1-93d4-2202842406cd_Owner">
    <vt:lpwstr>Nilanjan.Roy@emc.com</vt:lpwstr>
  </property>
  <property fmtid="{D5CDD505-2E9C-101B-9397-08002B2CF9AE}" pid="15" name="MSIP_Label_17cb76b2-10b8-4fe1-93d4-2202842406cd_SetDate">
    <vt:lpwstr>2020-07-17T10:26:34.2618476Z</vt:lpwstr>
  </property>
  <property fmtid="{D5CDD505-2E9C-101B-9397-08002B2CF9AE}" pid="16" name="MSIP_Label_17cb76b2-10b8-4fe1-93d4-2202842406cd_Name">
    <vt:lpwstr>External Public</vt:lpwstr>
  </property>
  <property fmtid="{D5CDD505-2E9C-101B-9397-08002B2CF9AE}" pid="17" name="MSIP_Label_17cb76b2-10b8-4fe1-93d4-2202842406cd_Application">
    <vt:lpwstr>Microsoft Azure Information Protection</vt:lpwstr>
  </property>
  <property fmtid="{D5CDD505-2E9C-101B-9397-08002B2CF9AE}" pid="18" name="MSIP_Label_17cb76b2-10b8-4fe1-93d4-2202842406cd_ActionId">
    <vt:lpwstr>79604079-584b-464d-8dcf-fca147725eaa</vt:lpwstr>
  </property>
  <property fmtid="{D5CDD505-2E9C-101B-9397-08002B2CF9AE}" pid="19" name="MSIP_Label_17cb76b2-10b8-4fe1-93d4-2202842406cd_Extended_MSFT_Method">
    <vt:lpwstr>Manual</vt:lpwstr>
  </property>
  <property fmtid="{D5CDD505-2E9C-101B-9397-08002B2CF9AE}" pid="20" name="aiplabel">
    <vt:lpwstr>External Public</vt:lpwstr>
  </property>
</Properties>
</file>